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8946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962"/>
    <a:srgbClr val="08A0E9"/>
    <a:srgbClr val="7700FF"/>
    <a:srgbClr val="543FFF"/>
    <a:srgbClr val="F8F8F8"/>
    <a:srgbClr val="FCF2D4"/>
    <a:srgbClr val="FBEDC5"/>
    <a:srgbClr val="FDF6E3"/>
    <a:srgbClr val="FAEABC"/>
    <a:srgbClr val="F9E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420" autoAdjust="0"/>
    <p:restoredTop sz="76796" autoAdjust="0"/>
  </p:normalViewPr>
  <p:slideViewPr>
    <p:cSldViewPr>
      <p:cViewPr varScale="1">
        <p:scale>
          <a:sx n="71" d="100"/>
          <a:sy n="71" d="100"/>
        </p:scale>
        <p:origin x="1320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06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840" y="6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7" Type="http://schemas.openxmlformats.org/officeDocument/2006/relationships/tableStyles" Target="tableStyles.xml" /><Relationship Id="rId36" Type="http://schemas.openxmlformats.org/officeDocument/2006/relationships/viewProps" Target="viewProps.xml" /><Relationship Id="rId35" Type="http://schemas.openxmlformats.org/officeDocument/2006/relationships/presProps" Target="presProps.xml" /><Relationship Id="rId34" Type="http://schemas.openxmlformats.org/officeDocument/2006/relationships/handoutMaster" Target="handoutMasters/handoutMaster1.xml" /><Relationship Id="rId31" Type="http://schemas.openxmlformats.org/officeDocument/2006/relationships/theme" Target="theme/theme1.xml" /><Relationship Id="rId1" Type="http://schemas.openxmlformats.org/officeDocument/2006/relationships/slideMaster" Target="slideMasters/slideMaster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183" y="365125"/>
            <a:ext cx="262838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35" y="365125"/>
            <a:ext cx="7732778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35" y="571720"/>
            <a:ext cx="10513530" cy="36100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5620" y="1123736"/>
            <a:ext cx="11038360" cy="422581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75620" y="5924550"/>
            <a:ext cx="11038360" cy="575734"/>
          </a:xfrm>
        </p:spPr>
        <p:txBody>
          <a:bodyPr>
            <a:noAutofit/>
          </a:bodyPr>
          <a:lstStyle>
            <a:lvl1pPr>
              <a:defRPr sz="1465"/>
            </a:lvl1pPr>
            <a:lvl2pPr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4715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5301" y="1094621"/>
            <a:ext cx="9832439" cy="798209"/>
          </a:xfrm>
        </p:spPr>
        <p:txBody>
          <a:bodyPr anchor="t">
            <a:noAutofit/>
          </a:bodyPr>
          <a:lstStyle>
            <a:lvl1pPr algn="l">
              <a:defRPr sz="5335" b="0" i="0" cap="small" baseline="0">
                <a:solidFill>
                  <a:schemeClr val="tx1"/>
                </a:solidFill>
                <a:latin typeface="Gotham Book" pitchFamily="50" charset="0"/>
              </a:defRPr>
            </a:lvl1pPr>
          </a:lstStyle>
          <a:p>
            <a:r>
              <a:rPr lang="es-AR" dirty="0"/>
              <a:t>TÍTULO DE LA PRESENTACIÓN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726660" y="4485581"/>
            <a:ext cx="3743679" cy="545939"/>
          </a:xfrm>
        </p:spPr>
        <p:txBody>
          <a:bodyPr/>
          <a:lstStyle>
            <a:lvl1pPr marL="635" indent="0" algn="r">
              <a:buNone/>
              <a:defRPr>
                <a:latin typeface="+mn-lt"/>
              </a:defRPr>
            </a:lvl1pPr>
          </a:lstStyle>
          <a:p>
            <a:pPr lvl="0"/>
            <a:r>
              <a:rPr lang="en-US" dirty="0"/>
              <a:t>Elio Campitelli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150710" y="5031523"/>
            <a:ext cx="5471531" cy="1"/>
          </a:xfrm>
          <a:prstGeom prst="line">
            <a:avLst/>
          </a:prstGeom>
          <a:ln w="4445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720615" y="1028737"/>
            <a:ext cx="9599177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528632" y="1028737"/>
            <a:ext cx="7679341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small" baseline="0">
                <a:latin typeface="Gotham Book" pitchFamily="50" charset="0"/>
              </a:defRPr>
            </a:lvl1pPr>
          </a:lstStyle>
          <a:p>
            <a:pPr lvl="0"/>
            <a:r>
              <a:rPr lang="en-GB" dirty="0"/>
              <a:t>SUBTÍTULO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720615" y="1028737"/>
            <a:ext cx="7871325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none" baseline="0">
                <a:latin typeface="Fira Code" panose="020B0609050000020004" pitchFamily="49" charset="0"/>
                <a:ea typeface="Fira Code" panose="020B0609050000020004" pitchFamily="49" charset="0"/>
              </a:defRPr>
            </a:lvl1pPr>
          </a:lstStyle>
          <a:p>
            <a:pPr lvl="0"/>
            <a:r>
              <a:rPr lang="en-GB" dirty="0" err="1"/>
              <a:t>funcion</a:t>
            </a:r>
            <a:r>
              <a:rPr lang="en-GB" dirty="0"/>
              <a:t>()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32348" y="-315469"/>
            <a:ext cx="13438868" cy="1872539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305" y="744947"/>
            <a:ext cx="11615021" cy="1224179"/>
          </a:xfrm>
        </p:spPr>
        <p:txBody>
          <a:bodyPr anchor="ctr">
            <a:noAutofit/>
          </a:bodyPr>
          <a:lstStyle>
            <a:lvl1pPr marL="0" indent="0">
              <a:buNone/>
              <a:defRPr sz="4800" b="0" u="none" cap="small" baseline="0">
                <a:solidFill>
                  <a:schemeClr val="bg1"/>
                </a:solid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14758" y="1916450"/>
            <a:ext cx="10655334" cy="396185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Descripción</a:t>
            </a:r>
            <a:endParaRPr lang="es-AR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231845"/>
            <a:ext cx="10513530" cy="315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84" y="129540"/>
            <a:ext cx="11773122" cy="6546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-632348" y="1557071"/>
            <a:ext cx="13438868" cy="5545596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950" y="739609"/>
            <a:ext cx="11613731" cy="1224179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4800" b="0" u="none" cap="small" baseline="0">
                <a:pattFill prst="trellis">
                  <a:fgClr>
                    <a:srgbClr val="8F001E"/>
                  </a:fgClr>
                  <a:bgClr>
                    <a:srgbClr val="640015"/>
                  </a:bgClr>
                </a:patt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19526" y="1773560"/>
            <a:ext cx="10750566" cy="468077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432640" y="1629091"/>
            <a:ext cx="10751094" cy="1224352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2112" y="1629064"/>
            <a:ext cx="8253387" cy="1224179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87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787" y="6357478"/>
            <a:ext cx="3860045" cy="365189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5900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87" y="4589464"/>
            <a:ext cx="1051353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3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8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365125"/>
            <a:ext cx="105135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24" y="1681163"/>
            <a:ext cx="5156771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24" y="2505076"/>
            <a:ext cx="515677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985" y="1681163"/>
            <a:ext cx="5182168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985" y="2505076"/>
            <a:ext cx="518216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  <p:sp>
        <p:nvSpPr>
          <p:cNvPr id="10" name="Rounded Rectangle 9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168" y="987426"/>
            <a:ext cx="6170985" cy="487362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168" y="987426"/>
            <a:ext cx="6170985" cy="4873625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35" y="1825625"/>
            <a:ext cx="105135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ounded Rectangle 3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8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Capítulo</a:t>
            </a:r>
            <a:r>
              <a:rPr/>
              <a:t> </a:t>
            </a:r>
            <a:r>
              <a:rPr/>
              <a:t>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Elio</a:t>
            </a:r>
            <a:r>
              <a:rPr/>
              <a:t> </a:t>
            </a:r>
            <a:r>
              <a:rPr/>
              <a:t>Campitelli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vt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Producto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regresiones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V*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T*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PC1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si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función</a:t>
            </a:r>
            <a:r>
              <a:rPr/>
              <a:t> </a:t>
            </a:r>
            <a:r>
              <a:rPr/>
              <a:t>corriente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flujos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acción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onda.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chi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Potencial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velocidad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olr-ss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OLR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SST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mei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EOF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MEI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PC1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27000"/>
            <a:ext cx="11023600" cy="654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u-mea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zonal.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climatológico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contornos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vortex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PC1</a:t>
            </a:r>
            <a:r>
              <a:rPr/>
              <a:t> </a:t>
            </a:r>
            <a:r>
              <a:rPr/>
              <a:t>vs. índice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vórtice</a:t>
            </a:r>
            <a:r>
              <a:rPr/>
              <a:t> </a:t>
            </a:r>
            <a:r>
              <a:rPr/>
              <a:t>polar</a:t>
            </a:r>
            <a:r>
              <a:rPr/>
              <a:t> </a:t>
            </a:r>
            <a:r>
              <a:rPr/>
              <a:t>(U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60S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50S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50hPa)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u-part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media</a:t>
            </a:r>
            <a:r>
              <a:rPr/>
              <a:t> </a:t>
            </a:r>
            <a:r>
              <a:rPr/>
              <a:t>sectorizada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PC1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Regresiones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PC2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Descripción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los</a:t>
            </a:r>
            <a:r>
              <a:rPr/>
              <a:t> </a:t>
            </a:r>
            <a:r>
              <a:rPr/>
              <a:t>EOFS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lot-panel-2-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lot-panel-2-I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Imaginaria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v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Producto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regresiones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V*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T*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PC2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si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función</a:t>
            </a:r>
            <a:r>
              <a:rPr/>
              <a:t> </a:t>
            </a:r>
            <a:r>
              <a:rPr/>
              <a:t>corriente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flujos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acción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onda.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chi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Potencial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velocidad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olr-ss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OLR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SST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mei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EOF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MEI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PC2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aao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27000"/>
            <a:ext cx="11023600" cy="654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u-mean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zonal.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climatológico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contornos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vortex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PC2</a:t>
            </a:r>
            <a:r>
              <a:rPr/>
              <a:t> </a:t>
            </a:r>
            <a:r>
              <a:rPr/>
              <a:t>vs. índice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vórtice</a:t>
            </a:r>
            <a:r>
              <a:rPr/>
              <a:t> </a:t>
            </a:r>
            <a:r>
              <a:rPr/>
              <a:t>polar</a:t>
            </a:r>
            <a:r>
              <a:rPr/>
              <a:t> </a:t>
            </a:r>
            <a:r>
              <a:rPr/>
              <a:t>(U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60S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50S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50hPa)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eof-espaci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cEOF</a:t>
            </a:r>
            <a:r>
              <a:rPr/>
              <a:t> </a:t>
            </a:r>
            <a:r>
              <a:rPr/>
              <a:t>calculado</a:t>
            </a:r>
            <a:r>
              <a:rPr/>
              <a:t> </a:t>
            </a:r>
            <a:r>
              <a:rPr/>
              <a:t>usando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anomalía</a:t>
            </a:r>
            <a:r>
              <a:rPr/>
              <a:t> </a:t>
            </a:r>
            <a:r>
              <a:rPr/>
              <a:t>zonal.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sombreado,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imaginaria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contornos</a:t>
            </a:r>
            <a:r>
              <a:rPr/>
              <a:t> </a:t>
            </a:r>
            <a:r>
              <a:rPr/>
              <a:t>(dataset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ERA</a:t>
            </a:r>
            <a:r>
              <a:rPr/>
              <a:t> </a:t>
            </a:r>
            <a:r>
              <a:rPr/>
              <a:t>Interim).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eof-espacial_comparac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PC2</a:t>
            </a:r>
            <a:r>
              <a:rPr/>
              <a:t> </a:t>
            </a:r>
            <a:r>
              <a:rPr/>
              <a:t>calculado</a:t>
            </a:r>
            <a:r>
              <a:rPr/>
              <a:t> </a:t>
            </a:r>
            <a:r>
              <a:rPr/>
              <a:t>usando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anomalía</a:t>
            </a:r>
            <a:r>
              <a:rPr/>
              <a:t> </a:t>
            </a:r>
            <a:r>
              <a:rPr/>
              <a:t>zonal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distintos</a:t>
            </a:r>
            <a:r>
              <a:rPr/>
              <a:t> </a:t>
            </a:r>
            <a:r>
              <a:rPr/>
              <a:t>reanálisis.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sombreado,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imaginaria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contornos.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ondas-planetaria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Amplitud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ondas</a:t>
            </a:r>
            <a:r>
              <a:rPr/>
              <a:t> </a:t>
            </a:r>
            <a:r>
              <a:rPr/>
              <a:t>zonales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cada</a:t>
            </a:r>
            <a:r>
              <a:rPr/>
              <a:t> </a:t>
            </a:r>
            <a:r>
              <a:rPr/>
              <a:t>componente</a:t>
            </a:r>
            <a:r>
              <a:rPr/>
              <a:t> </a:t>
            </a:r>
            <a:r>
              <a:rPr/>
              <a:t>principal.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eof-temporal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Series</a:t>
            </a:r>
            <a:r>
              <a:rPr/>
              <a:t> </a:t>
            </a:r>
            <a:r>
              <a:rPr/>
              <a:t>temporales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eofs</a:t>
            </a:r>
            <a:r>
              <a:rPr/>
              <a:t> </a:t>
            </a:r>
            <a:r>
              <a:rPr/>
              <a:t>(era</a:t>
            </a:r>
            <a:r>
              <a:rPr/>
              <a:t> </a:t>
            </a:r>
            <a:r>
              <a:rPr/>
              <a:t>satelital)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Regresiones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PC1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lot-panel-1-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lot-panel-1-I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Imaginaria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WPS Presentation</Application>
  <PresentationFormat>On-screen Show (16:10)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4" baseType="lpstr">
      <vt:lpstr>Arial</vt:lpstr>
      <vt:lpstr>SimSun</vt:lpstr>
      <vt:lpstr>Wingdings</vt:lpstr>
      <vt:lpstr>Gotham Book</vt:lpstr>
      <vt:lpstr>Fira Code</vt:lpstr>
      <vt:lpstr>Arial Black</vt:lpstr>
      <vt:lpstr>Calibri</vt:lpstr>
      <vt:lpstr>微软雅黑</vt:lpstr>
      <vt:lpstr>FZHei-B01</vt:lpstr>
      <vt:lpstr/>
      <vt:lpstr>Arial Unicode MS</vt:lpstr>
      <vt:lpstr>DejaVu Sans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Capítulo 3</dc:title>
  <dc:creator>Elio Campitelli</dc:creator>
  <cp:keywords/>
  <dcterms:created xsi:type="dcterms:W3CDTF">2020-03-30T13:50:09Z</dcterms:created>
  <dcterms:modified xsi:type="dcterms:W3CDTF">2020-03-30T13:50:09Z</dcterms:modified>
</cp:coreProperties>
</file>